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CA307A-E30E-41A8-A291-614DACBE6BA7}">
  <a:tblStyle styleId="{66CA307A-E30E-41A8-A291-614DACBE6B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9d6e9781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9d6e97814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9d6e9781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9d6e9781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1106475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91106475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1106475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91106475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9110647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9110647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927f1465c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927f1465c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155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Opinion Writing Mini Lesson Series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议论文迷你课系列 </a:t>
            </a:r>
            <a:endParaRPr sz="36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8525" y="2268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Opinion vs. Fact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观点和事实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925" y="57813"/>
            <a:ext cx="1789076" cy="7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538" y="2932050"/>
            <a:ext cx="2211450" cy="22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96250" y="177825"/>
            <a:ext cx="85515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什么是观点？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925" y="0"/>
            <a:ext cx="1789076" cy="7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27700" y="-12"/>
            <a:ext cx="5855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l="5225" r="16898" b="2171"/>
          <a:stretch/>
        </p:blipFill>
        <p:spPr>
          <a:xfrm>
            <a:off x="280725" y="1032675"/>
            <a:ext cx="2015325" cy="18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l="9299" r="12090"/>
          <a:stretch/>
        </p:blipFill>
        <p:spPr>
          <a:xfrm>
            <a:off x="6871975" y="1022812"/>
            <a:ext cx="2015325" cy="16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8037" y="2644075"/>
            <a:ext cx="3092011" cy="206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425" y="2704125"/>
            <a:ext cx="3001649" cy="20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700" y="0"/>
            <a:ext cx="1744301" cy="7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t="2515" r="2315"/>
          <a:stretch/>
        </p:blipFill>
        <p:spPr>
          <a:xfrm>
            <a:off x="6098150" y="1128150"/>
            <a:ext cx="2622000" cy="185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250" y="958813"/>
            <a:ext cx="2622075" cy="20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6913" y="980163"/>
            <a:ext cx="2528650" cy="20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625" y="2907550"/>
            <a:ext cx="2376325" cy="180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0375" y="2918150"/>
            <a:ext cx="1884327" cy="200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8150" y="2918151"/>
            <a:ext cx="2621998" cy="185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296250" y="126925"/>
            <a:ext cx="85515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什么是事实？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925" y="0"/>
            <a:ext cx="1789076" cy="7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3668538" y="4453150"/>
            <a:ext cx="49329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100" y="2986525"/>
            <a:ext cx="3370550" cy="201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l="16470" t="3855" r="19241"/>
          <a:stretch/>
        </p:blipFill>
        <p:spPr>
          <a:xfrm>
            <a:off x="4373925" y="1490450"/>
            <a:ext cx="2196576" cy="332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0500" y="1422250"/>
            <a:ext cx="1972775" cy="332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100" y="861425"/>
            <a:ext cx="3370545" cy="19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700" y="0"/>
            <a:ext cx="1684499" cy="7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453150" y="957825"/>
            <a:ext cx="1684500" cy="7695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00FF"/>
                </a:solidFill>
              </a:rPr>
              <a:t>事实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5975525" y="957825"/>
            <a:ext cx="1684500" cy="7695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00FF"/>
                </a:solidFill>
              </a:rPr>
              <a:t>观点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11700" y="2476500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 l="9733" r="11196" b="13262"/>
          <a:stretch/>
        </p:blipFill>
        <p:spPr>
          <a:xfrm>
            <a:off x="453150" y="2565275"/>
            <a:ext cx="1293400" cy="12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3298650" y="914900"/>
            <a:ext cx="13836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  </a:t>
            </a:r>
            <a:r>
              <a:rPr lang="en" sz="3600" b="1"/>
              <a:t>还是</a:t>
            </a:r>
            <a:endParaRPr sz="3600" b="1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2668" y="1005675"/>
            <a:ext cx="864558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350" y="1915575"/>
            <a:ext cx="2626225" cy="260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9213" y="1541404"/>
            <a:ext cx="2626225" cy="360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431125" y="1460550"/>
            <a:ext cx="3007500" cy="6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1. 地球上有水。</a:t>
            </a:r>
            <a:endParaRPr sz="3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431125" y="230600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事实还是观点？</a:t>
            </a:r>
            <a:endParaRPr sz="3600"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l="9733" r="11196" b="13262"/>
          <a:stretch/>
        </p:blipFill>
        <p:spPr>
          <a:xfrm>
            <a:off x="6517125" y="1151775"/>
            <a:ext cx="1020200" cy="9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5">
            <a:alphaModFix/>
          </a:blip>
          <a:srcRect r="8130"/>
          <a:stretch/>
        </p:blipFill>
        <p:spPr>
          <a:xfrm>
            <a:off x="6565612" y="3294788"/>
            <a:ext cx="923213" cy="7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431125" y="3245263"/>
            <a:ext cx="36312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 我喜欢吃水果。</a:t>
            </a:r>
            <a:endParaRPr sz="3000"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1125" y="989925"/>
            <a:ext cx="2257424" cy="1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7">
            <a:alphaModFix/>
          </a:blip>
          <a:srcRect t="17115"/>
          <a:stretch/>
        </p:blipFill>
        <p:spPr>
          <a:xfrm>
            <a:off x="3653700" y="3022050"/>
            <a:ext cx="2257426" cy="1488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431125" y="230600"/>
            <a:ext cx="5775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事实还是观点？</a:t>
            </a:r>
            <a:endParaRPr sz="3600"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l="9733" r="11196" b="13262"/>
          <a:stretch/>
        </p:blipFill>
        <p:spPr>
          <a:xfrm>
            <a:off x="7194187" y="1594538"/>
            <a:ext cx="865550" cy="8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r="8130"/>
          <a:stretch/>
        </p:blipFill>
        <p:spPr>
          <a:xfrm>
            <a:off x="8001000" y="3525513"/>
            <a:ext cx="923225" cy="76957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0" y="1754338"/>
            <a:ext cx="5004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3. 小猫身上有很多毛。</a:t>
            </a:r>
            <a:endParaRPr sz="3000"/>
          </a:p>
        </p:txBody>
      </p:sp>
      <p:sp>
        <p:nvSpPr>
          <p:cNvPr id="125" name="Google Shape;125;p19"/>
          <p:cNvSpPr txBox="1"/>
          <p:nvPr/>
        </p:nvSpPr>
        <p:spPr>
          <a:xfrm>
            <a:off x="389700" y="3403750"/>
            <a:ext cx="5715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我觉得老师讲故事很有意思。</a:t>
            </a:r>
            <a:endParaRPr sz="300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4650" y="1312675"/>
            <a:ext cx="2183850" cy="147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6775" y="2785575"/>
            <a:ext cx="2183850" cy="184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40</Words>
  <Application>Microsoft Office PowerPoint</Application>
  <PresentationFormat>On-screen Show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Opinion Writing Mini Lesson Series 议论文迷你课系列 </vt:lpstr>
      <vt:lpstr>什么是观点？</vt:lpstr>
      <vt:lpstr>PowerPoint Presentation</vt:lpstr>
      <vt:lpstr>什么是事实？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Writing Mini Lesson Series 议论文迷你课系列</dc:title>
  <dc:creator>Pauline Shuen</dc:creator>
  <cp:lastModifiedBy>Pauline Shuen</cp:lastModifiedBy>
  <cp:revision>9</cp:revision>
  <dcterms:modified xsi:type="dcterms:W3CDTF">2020-08-23T22:00:49Z</dcterms:modified>
</cp:coreProperties>
</file>